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61" r:id="rId2"/>
    <p:sldId id="293" r:id="rId3"/>
    <p:sldId id="303" r:id="rId4"/>
    <p:sldId id="294" r:id="rId5"/>
    <p:sldId id="272" r:id="rId6"/>
    <p:sldId id="273" r:id="rId7"/>
    <p:sldId id="278" r:id="rId8"/>
    <p:sldId id="296" r:id="rId9"/>
    <p:sldId id="298" r:id="rId10"/>
    <p:sldId id="299" r:id="rId11"/>
    <p:sldId id="277" r:id="rId12"/>
    <p:sldId id="281" r:id="rId13"/>
    <p:sldId id="297" r:id="rId14"/>
    <p:sldId id="282" r:id="rId15"/>
    <p:sldId id="302" r:id="rId16"/>
    <p:sldId id="300" r:id="rId17"/>
    <p:sldId id="301" r:id="rId18"/>
    <p:sldId id="308" r:id="rId19"/>
    <p:sldId id="305" r:id="rId20"/>
    <p:sldId id="307" r:id="rId21"/>
    <p:sldId id="28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61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rene Wang" initials="IW" lastIdx="1" clrIdx="0">
    <p:extLst>
      <p:ext uri="{19B8F6BF-5375-455C-9EA6-DF929625EA0E}">
        <p15:presenceInfo xmlns:p15="http://schemas.microsoft.com/office/powerpoint/2012/main" userId="51264c971b65366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5" autoAdjust="0"/>
    <p:restoredTop sz="92099" autoAdjust="0"/>
  </p:normalViewPr>
  <p:slideViewPr>
    <p:cSldViewPr snapToGrid="0">
      <p:cViewPr varScale="1">
        <p:scale>
          <a:sx n="73" d="100"/>
          <a:sy n="73" d="100"/>
        </p:scale>
        <p:origin x="618" y="84"/>
      </p:cViewPr>
      <p:guideLst>
        <p:guide pos="3840"/>
        <p:guide orient="horz" pos="261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5AA1E4-C9E1-4F9D-B681-9E236F56D76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9404637-2CE6-47FC-B3C7-A1AAD9C6838A}">
      <dgm:prSet phldrT="[Text]"/>
      <dgm:spPr/>
      <dgm:t>
        <a:bodyPr/>
        <a:lstStyle/>
        <a:p>
          <a:r>
            <a:rPr lang="en-US" altLang="zh-TW" dirty="0" smtClean="0"/>
            <a:t>Establishing a Background Model</a:t>
          </a:r>
          <a:endParaRPr lang="en-US" altLang="zh-TW" dirty="0"/>
        </a:p>
      </dgm:t>
    </dgm:pt>
    <dgm:pt modelId="{A76D9336-2843-46C3-9FAC-A58B9B34FFD1}" type="parTrans" cxnId="{131BD916-3329-4368-8DED-4634107301CC}">
      <dgm:prSet/>
      <dgm:spPr/>
      <dgm:t>
        <a:bodyPr/>
        <a:lstStyle/>
        <a:p>
          <a:endParaRPr lang="en-US" altLang="zh-TW"/>
        </a:p>
      </dgm:t>
    </dgm:pt>
    <dgm:pt modelId="{9637CAE2-631A-4750-8E28-1DF3B6F09B48}" type="sibTrans" cxnId="{131BD916-3329-4368-8DED-4634107301CC}">
      <dgm:prSet/>
      <dgm:spPr/>
      <dgm:t>
        <a:bodyPr/>
        <a:lstStyle/>
        <a:p>
          <a:endParaRPr lang="en-US" altLang="zh-TW"/>
        </a:p>
      </dgm:t>
    </dgm:pt>
    <dgm:pt modelId="{3FD6EAAB-BCAB-409A-AA60-CA0E77EC7EDE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altLang="zh-TW" dirty="0" smtClean="0"/>
            <a:t>Target Recognition</a:t>
          </a:r>
          <a:endParaRPr lang="en-US" altLang="zh-TW" dirty="0"/>
        </a:p>
      </dgm:t>
    </dgm:pt>
    <dgm:pt modelId="{85A96AC1-E2B8-4BFA-820E-9328D4BB1F10}" type="parTrans" cxnId="{90DD8560-72D3-4C36-B141-175B709D36D9}">
      <dgm:prSet/>
      <dgm:spPr/>
      <dgm:t>
        <a:bodyPr/>
        <a:lstStyle/>
        <a:p>
          <a:endParaRPr lang="en-US" altLang="zh-TW"/>
        </a:p>
      </dgm:t>
    </dgm:pt>
    <dgm:pt modelId="{56945CB4-8B3B-4794-8B86-EE2C96DA3A12}" type="sibTrans" cxnId="{90DD8560-72D3-4C36-B141-175B709D36D9}">
      <dgm:prSet/>
      <dgm:spPr/>
      <dgm:t>
        <a:bodyPr/>
        <a:lstStyle/>
        <a:p>
          <a:endParaRPr lang="en-US" altLang="zh-TW"/>
        </a:p>
      </dgm:t>
    </dgm:pt>
    <dgm:pt modelId="{0A885395-3BB2-461A-8807-767231C07239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altLang="zh-TW" dirty="0" smtClean="0"/>
            <a:t>Video Repairing</a:t>
          </a:r>
          <a:endParaRPr lang="en-US" altLang="zh-TW" dirty="0"/>
        </a:p>
      </dgm:t>
    </dgm:pt>
    <dgm:pt modelId="{AC63065A-F5B3-4D25-A172-3490A1AC6275}" type="parTrans" cxnId="{AD67DFC0-801C-4172-9B96-870C8A9DFE6D}">
      <dgm:prSet/>
      <dgm:spPr/>
      <dgm:t>
        <a:bodyPr/>
        <a:lstStyle/>
        <a:p>
          <a:endParaRPr lang="en-US" altLang="zh-TW"/>
        </a:p>
      </dgm:t>
    </dgm:pt>
    <dgm:pt modelId="{028A49F2-660F-439A-BFA7-4FC0FA23C8C8}" type="sibTrans" cxnId="{AD67DFC0-801C-4172-9B96-870C8A9DFE6D}">
      <dgm:prSet/>
      <dgm:spPr/>
      <dgm:t>
        <a:bodyPr/>
        <a:lstStyle/>
        <a:p>
          <a:endParaRPr lang="en-US" altLang="zh-TW"/>
        </a:p>
      </dgm:t>
    </dgm:pt>
    <dgm:pt modelId="{E73BC162-EC82-41FF-A114-342207205078}" type="pres">
      <dgm:prSet presAssocID="{E15AA1E4-C9E1-4F9D-B681-9E236F56D76A}" presName="Name0" presStyleCnt="0">
        <dgm:presLayoutVars>
          <dgm:dir/>
          <dgm:animLvl val="lvl"/>
          <dgm:resizeHandles val="exact"/>
        </dgm:presLayoutVars>
      </dgm:prSet>
      <dgm:spPr/>
    </dgm:pt>
    <dgm:pt modelId="{D3BBBCA6-5F90-45FE-8C68-924B0CB3A8B1}" type="pres">
      <dgm:prSet presAssocID="{B9404637-2CE6-47FC-B3C7-A1AAD9C6838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 altLang="zh-TW"/>
        </a:p>
      </dgm:t>
    </dgm:pt>
    <dgm:pt modelId="{8AE47EFE-69E6-4083-9510-239E91F402C5}" type="pres">
      <dgm:prSet presAssocID="{9637CAE2-631A-4750-8E28-1DF3B6F09B48}" presName="parTxOnlySpace" presStyleCnt="0"/>
      <dgm:spPr/>
    </dgm:pt>
    <dgm:pt modelId="{832FB29C-E65C-47B8-9A68-30BF9184E929}" type="pres">
      <dgm:prSet presAssocID="{3FD6EAAB-BCAB-409A-AA60-CA0E77EC7ED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 altLang="zh-TW"/>
        </a:p>
      </dgm:t>
    </dgm:pt>
    <dgm:pt modelId="{334875FB-4A1B-411B-8E63-472E8A3C2FE4}" type="pres">
      <dgm:prSet presAssocID="{56945CB4-8B3B-4794-8B86-EE2C96DA3A12}" presName="parTxOnlySpace" presStyleCnt="0"/>
      <dgm:spPr/>
    </dgm:pt>
    <dgm:pt modelId="{72FF35DA-19EE-4DD4-B26C-2F65FAAB0E77}" type="pres">
      <dgm:prSet presAssocID="{0A885395-3BB2-461A-8807-767231C0723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 altLang="zh-TW"/>
        </a:p>
      </dgm:t>
    </dgm:pt>
  </dgm:ptLst>
  <dgm:cxnLst>
    <dgm:cxn modelId="{EF3A2E05-2A2D-4DC8-AAF6-BABD1FB5EDD9}" type="presOf" srcId="{E15AA1E4-C9E1-4F9D-B681-9E236F56D76A}" destId="{E73BC162-EC82-41FF-A114-342207205078}" srcOrd="0" destOrd="0" presId="urn:microsoft.com/office/officeart/2005/8/layout/chevron1"/>
    <dgm:cxn modelId="{B6FA5CAE-51A2-4EC4-A1F0-90EF4442E291}" type="presOf" srcId="{3FD6EAAB-BCAB-409A-AA60-CA0E77EC7EDE}" destId="{832FB29C-E65C-47B8-9A68-30BF9184E929}" srcOrd="0" destOrd="0" presId="urn:microsoft.com/office/officeart/2005/8/layout/chevron1"/>
    <dgm:cxn modelId="{90DD8560-72D3-4C36-B141-175B709D36D9}" srcId="{E15AA1E4-C9E1-4F9D-B681-9E236F56D76A}" destId="{3FD6EAAB-BCAB-409A-AA60-CA0E77EC7EDE}" srcOrd="1" destOrd="0" parTransId="{85A96AC1-E2B8-4BFA-820E-9328D4BB1F10}" sibTransId="{56945CB4-8B3B-4794-8B86-EE2C96DA3A12}"/>
    <dgm:cxn modelId="{AD67DFC0-801C-4172-9B96-870C8A9DFE6D}" srcId="{E15AA1E4-C9E1-4F9D-B681-9E236F56D76A}" destId="{0A885395-3BB2-461A-8807-767231C07239}" srcOrd="2" destOrd="0" parTransId="{AC63065A-F5B3-4D25-A172-3490A1AC6275}" sibTransId="{028A49F2-660F-439A-BFA7-4FC0FA23C8C8}"/>
    <dgm:cxn modelId="{39DF0124-4C0B-4A13-B41C-BF8B40DF23CB}" type="presOf" srcId="{B9404637-2CE6-47FC-B3C7-A1AAD9C6838A}" destId="{D3BBBCA6-5F90-45FE-8C68-924B0CB3A8B1}" srcOrd="0" destOrd="0" presId="urn:microsoft.com/office/officeart/2005/8/layout/chevron1"/>
    <dgm:cxn modelId="{131BD916-3329-4368-8DED-4634107301CC}" srcId="{E15AA1E4-C9E1-4F9D-B681-9E236F56D76A}" destId="{B9404637-2CE6-47FC-B3C7-A1AAD9C6838A}" srcOrd="0" destOrd="0" parTransId="{A76D9336-2843-46C3-9FAC-A58B9B34FFD1}" sibTransId="{9637CAE2-631A-4750-8E28-1DF3B6F09B48}"/>
    <dgm:cxn modelId="{74F3A242-6B5E-45B7-82CB-4A0D85D98BB9}" type="presOf" srcId="{0A885395-3BB2-461A-8807-767231C07239}" destId="{72FF35DA-19EE-4DD4-B26C-2F65FAAB0E77}" srcOrd="0" destOrd="0" presId="urn:microsoft.com/office/officeart/2005/8/layout/chevron1"/>
    <dgm:cxn modelId="{8C693666-A08A-4D22-8CB5-2B39761A40B6}" type="presParOf" srcId="{E73BC162-EC82-41FF-A114-342207205078}" destId="{D3BBBCA6-5F90-45FE-8C68-924B0CB3A8B1}" srcOrd="0" destOrd="0" presId="urn:microsoft.com/office/officeart/2005/8/layout/chevron1"/>
    <dgm:cxn modelId="{6F1898B3-7459-4DA4-ADA2-A19A16653B2E}" type="presParOf" srcId="{E73BC162-EC82-41FF-A114-342207205078}" destId="{8AE47EFE-69E6-4083-9510-239E91F402C5}" srcOrd="1" destOrd="0" presId="urn:microsoft.com/office/officeart/2005/8/layout/chevron1"/>
    <dgm:cxn modelId="{1851CB20-B9D1-48A6-B9F7-09A6568F46DC}" type="presParOf" srcId="{E73BC162-EC82-41FF-A114-342207205078}" destId="{832FB29C-E65C-47B8-9A68-30BF9184E929}" srcOrd="2" destOrd="0" presId="urn:microsoft.com/office/officeart/2005/8/layout/chevron1"/>
    <dgm:cxn modelId="{896CDAD8-946C-4783-A153-8A67DEFEEE3C}" type="presParOf" srcId="{E73BC162-EC82-41FF-A114-342207205078}" destId="{334875FB-4A1B-411B-8E63-472E8A3C2FE4}" srcOrd="3" destOrd="0" presId="urn:microsoft.com/office/officeart/2005/8/layout/chevron1"/>
    <dgm:cxn modelId="{BD04EE7E-A4CC-4CAD-8AD6-CF4BCF90DEBE}" type="presParOf" srcId="{E73BC162-EC82-41FF-A114-342207205078}" destId="{72FF35DA-19EE-4DD4-B26C-2F65FAAB0E7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5AA1E4-C9E1-4F9D-B681-9E236F56D76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9404637-2CE6-47FC-B3C7-A1AAD9C6838A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altLang="zh-TW" dirty="0" smtClean="0"/>
            <a:t>Establishing a Background Model</a:t>
          </a:r>
          <a:endParaRPr lang="en-US" altLang="zh-TW" dirty="0"/>
        </a:p>
      </dgm:t>
    </dgm:pt>
    <dgm:pt modelId="{A76D9336-2843-46C3-9FAC-A58B9B34FFD1}" type="parTrans" cxnId="{131BD916-3329-4368-8DED-4634107301CC}">
      <dgm:prSet/>
      <dgm:spPr/>
      <dgm:t>
        <a:bodyPr/>
        <a:lstStyle/>
        <a:p>
          <a:endParaRPr lang="en-US" altLang="zh-TW"/>
        </a:p>
      </dgm:t>
    </dgm:pt>
    <dgm:pt modelId="{9637CAE2-631A-4750-8E28-1DF3B6F09B48}" type="sibTrans" cxnId="{131BD916-3329-4368-8DED-4634107301CC}">
      <dgm:prSet/>
      <dgm:spPr/>
      <dgm:t>
        <a:bodyPr/>
        <a:lstStyle/>
        <a:p>
          <a:endParaRPr lang="en-US" altLang="zh-TW"/>
        </a:p>
      </dgm:t>
    </dgm:pt>
    <dgm:pt modelId="{3FD6EAAB-BCAB-409A-AA60-CA0E77EC7EDE}">
      <dgm:prSet phldrT="[Text]"/>
      <dgm:spPr>
        <a:solidFill>
          <a:schemeClr val="accent1"/>
        </a:solidFill>
      </dgm:spPr>
      <dgm:t>
        <a:bodyPr/>
        <a:lstStyle/>
        <a:p>
          <a:r>
            <a:rPr lang="en-US" altLang="zh-TW" dirty="0" smtClean="0"/>
            <a:t>Target Recognition</a:t>
          </a:r>
          <a:endParaRPr lang="en-US" altLang="zh-TW" dirty="0"/>
        </a:p>
      </dgm:t>
    </dgm:pt>
    <dgm:pt modelId="{85A96AC1-E2B8-4BFA-820E-9328D4BB1F10}" type="parTrans" cxnId="{90DD8560-72D3-4C36-B141-175B709D36D9}">
      <dgm:prSet/>
      <dgm:spPr/>
      <dgm:t>
        <a:bodyPr/>
        <a:lstStyle/>
        <a:p>
          <a:endParaRPr lang="en-US" altLang="zh-TW"/>
        </a:p>
      </dgm:t>
    </dgm:pt>
    <dgm:pt modelId="{56945CB4-8B3B-4794-8B86-EE2C96DA3A12}" type="sibTrans" cxnId="{90DD8560-72D3-4C36-B141-175B709D36D9}">
      <dgm:prSet/>
      <dgm:spPr/>
      <dgm:t>
        <a:bodyPr/>
        <a:lstStyle/>
        <a:p>
          <a:endParaRPr lang="en-US" altLang="zh-TW"/>
        </a:p>
      </dgm:t>
    </dgm:pt>
    <dgm:pt modelId="{0A885395-3BB2-461A-8807-767231C07239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altLang="zh-TW" dirty="0" smtClean="0"/>
            <a:t>Video Repairing</a:t>
          </a:r>
          <a:endParaRPr lang="en-US" altLang="zh-TW" dirty="0"/>
        </a:p>
      </dgm:t>
    </dgm:pt>
    <dgm:pt modelId="{AC63065A-F5B3-4D25-A172-3490A1AC6275}" type="parTrans" cxnId="{AD67DFC0-801C-4172-9B96-870C8A9DFE6D}">
      <dgm:prSet/>
      <dgm:spPr/>
      <dgm:t>
        <a:bodyPr/>
        <a:lstStyle/>
        <a:p>
          <a:endParaRPr lang="en-US" altLang="zh-TW"/>
        </a:p>
      </dgm:t>
    </dgm:pt>
    <dgm:pt modelId="{028A49F2-660F-439A-BFA7-4FC0FA23C8C8}" type="sibTrans" cxnId="{AD67DFC0-801C-4172-9B96-870C8A9DFE6D}">
      <dgm:prSet/>
      <dgm:spPr/>
      <dgm:t>
        <a:bodyPr/>
        <a:lstStyle/>
        <a:p>
          <a:endParaRPr lang="en-US" altLang="zh-TW"/>
        </a:p>
      </dgm:t>
    </dgm:pt>
    <dgm:pt modelId="{E73BC162-EC82-41FF-A114-342207205078}" type="pres">
      <dgm:prSet presAssocID="{E15AA1E4-C9E1-4F9D-B681-9E236F56D76A}" presName="Name0" presStyleCnt="0">
        <dgm:presLayoutVars>
          <dgm:dir/>
          <dgm:animLvl val="lvl"/>
          <dgm:resizeHandles val="exact"/>
        </dgm:presLayoutVars>
      </dgm:prSet>
      <dgm:spPr/>
    </dgm:pt>
    <dgm:pt modelId="{D3BBBCA6-5F90-45FE-8C68-924B0CB3A8B1}" type="pres">
      <dgm:prSet presAssocID="{B9404637-2CE6-47FC-B3C7-A1AAD9C6838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 altLang="zh-TW"/>
        </a:p>
      </dgm:t>
    </dgm:pt>
    <dgm:pt modelId="{8AE47EFE-69E6-4083-9510-239E91F402C5}" type="pres">
      <dgm:prSet presAssocID="{9637CAE2-631A-4750-8E28-1DF3B6F09B48}" presName="parTxOnlySpace" presStyleCnt="0"/>
      <dgm:spPr/>
    </dgm:pt>
    <dgm:pt modelId="{832FB29C-E65C-47B8-9A68-30BF9184E929}" type="pres">
      <dgm:prSet presAssocID="{3FD6EAAB-BCAB-409A-AA60-CA0E77EC7ED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 altLang="zh-TW"/>
        </a:p>
      </dgm:t>
    </dgm:pt>
    <dgm:pt modelId="{334875FB-4A1B-411B-8E63-472E8A3C2FE4}" type="pres">
      <dgm:prSet presAssocID="{56945CB4-8B3B-4794-8B86-EE2C96DA3A12}" presName="parTxOnlySpace" presStyleCnt="0"/>
      <dgm:spPr/>
    </dgm:pt>
    <dgm:pt modelId="{72FF35DA-19EE-4DD4-B26C-2F65FAAB0E77}" type="pres">
      <dgm:prSet presAssocID="{0A885395-3BB2-461A-8807-767231C0723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 altLang="zh-TW"/>
        </a:p>
      </dgm:t>
    </dgm:pt>
  </dgm:ptLst>
  <dgm:cxnLst>
    <dgm:cxn modelId="{EF3A2E05-2A2D-4DC8-AAF6-BABD1FB5EDD9}" type="presOf" srcId="{E15AA1E4-C9E1-4F9D-B681-9E236F56D76A}" destId="{E73BC162-EC82-41FF-A114-342207205078}" srcOrd="0" destOrd="0" presId="urn:microsoft.com/office/officeart/2005/8/layout/chevron1"/>
    <dgm:cxn modelId="{B6FA5CAE-51A2-4EC4-A1F0-90EF4442E291}" type="presOf" srcId="{3FD6EAAB-BCAB-409A-AA60-CA0E77EC7EDE}" destId="{832FB29C-E65C-47B8-9A68-30BF9184E929}" srcOrd="0" destOrd="0" presId="urn:microsoft.com/office/officeart/2005/8/layout/chevron1"/>
    <dgm:cxn modelId="{90DD8560-72D3-4C36-B141-175B709D36D9}" srcId="{E15AA1E4-C9E1-4F9D-B681-9E236F56D76A}" destId="{3FD6EAAB-BCAB-409A-AA60-CA0E77EC7EDE}" srcOrd="1" destOrd="0" parTransId="{85A96AC1-E2B8-4BFA-820E-9328D4BB1F10}" sibTransId="{56945CB4-8B3B-4794-8B86-EE2C96DA3A12}"/>
    <dgm:cxn modelId="{AD67DFC0-801C-4172-9B96-870C8A9DFE6D}" srcId="{E15AA1E4-C9E1-4F9D-B681-9E236F56D76A}" destId="{0A885395-3BB2-461A-8807-767231C07239}" srcOrd="2" destOrd="0" parTransId="{AC63065A-F5B3-4D25-A172-3490A1AC6275}" sibTransId="{028A49F2-660F-439A-BFA7-4FC0FA23C8C8}"/>
    <dgm:cxn modelId="{39DF0124-4C0B-4A13-B41C-BF8B40DF23CB}" type="presOf" srcId="{B9404637-2CE6-47FC-B3C7-A1AAD9C6838A}" destId="{D3BBBCA6-5F90-45FE-8C68-924B0CB3A8B1}" srcOrd="0" destOrd="0" presId="urn:microsoft.com/office/officeart/2005/8/layout/chevron1"/>
    <dgm:cxn modelId="{131BD916-3329-4368-8DED-4634107301CC}" srcId="{E15AA1E4-C9E1-4F9D-B681-9E236F56D76A}" destId="{B9404637-2CE6-47FC-B3C7-A1AAD9C6838A}" srcOrd="0" destOrd="0" parTransId="{A76D9336-2843-46C3-9FAC-A58B9B34FFD1}" sibTransId="{9637CAE2-631A-4750-8E28-1DF3B6F09B48}"/>
    <dgm:cxn modelId="{74F3A242-6B5E-45B7-82CB-4A0D85D98BB9}" type="presOf" srcId="{0A885395-3BB2-461A-8807-767231C07239}" destId="{72FF35DA-19EE-4DD4-B26C-2F65FAAB0E77}" srcOrd="0" destOrd="0" presId="urn:microsoft.com/office/officeart/2005/8/layout/chevron1"/>
    <dgm:cxn modelId="{8C693666-A08A-4D22-8CB5-2B39761A40B6}" type="presParOf" srcId="{E73BC162-EC82-41FF-A114-342207205078}" destId="{D3BBBCA6-5F90-45FE-8C68-924B0CB3A8B1}" srcOrd="0" destOrd="0" presId="urn:microsoft.com/office/officeart/2005/8/layout/chevron1"/>
    <dgm:cxn modelId="{6F1898B3-7459-4DA4-ADA2-A19A16653B2E}" type="presParOf" srcId="{E73BC162-EC82-41FF-A114-342207205078}" destId="{8AE47EFE-69E6-4083-9510-239E91F402C5}" srcOrd="1" destOrd="0" presId="urn:microsoft.com/office/officeart/2005/8/layout/chevron1"/>
    <dgm:cxn modelId="{1851CB20-B9D1-48A6-B9F7-09A6568F46DC}" type="presParOf" srcId="{E73BC162-EC82-41FF-A114-342207205078}" destId="{832FB29C-E65C-47B8-9A68-30BF9184E929}" srcOrd="2" destOrd="0" presId="urn:microsoft.com/office/officeart/2005/8/layout/chevron1"/>
    <dgm:cxn modelId="{896CDAD8-946C-4783-A153-8A67DEFEEE3C}" type="presParOf" srcId="{E73BC162-EC82-41FF-A114-342207205078}" destId="{334875FB-4A1B-411B-8E63-472E8A3C2FE4}" srcOrd="3" destOrd="0" presId="urn:microsoft.com/office/officeart/2005/8/layout/chevron1"/>
    <dgm:cxn modelId="{BD04EE7E-A4CC-4CAD-8AD6-CF4BCF90DEBE}" type="presParOf" srcId="{E73BC162-EC82-41FF-A114-342207205078}" destId="{72FF35DA-19EE-4DD4-B26C-2F65FAAB0E7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15AA1E4-C9E1-4F9D-B681-9E236F56D76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9404637-2CE6-47FC-B3C7-A1AAD9C6838A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altLang="zh-TW" dirty="0" smtClean="0"/>
            <a:t>Establishing a Background Model</a:t>
          </a:r>
          <a:endParaRPr lang="en-US" altLang="zh-TW" dirty="0"/>
        </a:p>
      </dgm:t>
    </dgm:pt>
    <dgm:pt modelId="{A76D9336-2843-46C3-9FAC-A58B9B34FFD1}" type="parTrans" cxnId="{131BD916-3329-4368-8DED-4634107301CC}">
      <dgm:prSet/>
      <dgm:spPr/>
      <dgm:t>
        <a:bodyPr/>
        <a:lstStyle/>
        <a:p>
          <a:endParaRPr lang="en-US" altLang="zh-TW"/>
        </a:p>
      </dgm:t>
    </dgm:pt>
    <dgm:pt modelId="{9637CAE2-631A-4750-8E28-1DF3B6F09B48}" type="sibTrans" cxnId="{131BD916-3329-4368-8DED-4634107301CC}">
      <dgm:prSet/>
      <dgm:spPr/>
      <dgm:t>
        <a:bodyPr/>
        <a:lstStyle/>
        <a:p>
          <a:endParaRPr lang="en-US" altLang="zh-TW"/>
        </a:p>
      </dgm:t>
    </dgm:pt>
    <dgm:pt modelId="{3FD6EAAB-BCAB-409A-AA60-CA0E77EC7EDE}">
      <dgm:prSet phldrT="[Text]"/>
      <dgm:spPr>
        <a:solidFill>
          <a:schemeClr val="accent1"/>
        </a:solidFill>
      </dgm:spPr>
      <dgm:t>
        <a:bodyPr/>
        <a:lstStyle/>
        <a:p>
          <a:r>
            <a:rPr lang="en-US" altLang="zh-TW" dirty="0" smtClean="0"/>
            <a:t>Target Recognition</a:t>
          </a:r>
          <a:endParaRPr lang="en-US" altLang="zh-TW" dirty="0"/>
        </a:p>
      </dgm:t>
    </dgm:pt>
    <dgm:pt modelId="{85A96AC1-E2B8-4BFA-820E-9328D4BB1F10}" type="parTrans" cxnId="{90DD8560-72D3-4C36-B141-175B709D36D9}">
      <dgm:prSet/>
      <dgm:spPr/>
      <dgm:t>
        <a:bodyPr/>
        <a:lstStyle/>
        <a:p>
          <a:endParaRPr lang="en-US" altLang="zh-TW"/>
        </a:p>
      </dgm:t>
    </dgm:pt>
    <dgm:pt modelId="{56945CB4-8B3B-4794-8B86-EE2C96DA3A12}" type="sibTrans" cxnId="{90DD8560-72D3-4C36-B141-175B709D36D9}">
      <dgm:prSet/>
      <dgm:spPr/>
      <dgm:t>
        <a:bodyPr/>
        <a:lstStyle/>
        <a:p>
          <a:endParaRPr lang="en-US" altLang="zh-TW"/>
        </a:p>
      </dgm:t>
    </dgm:pt>
    <dgm:pt modelId="{0A885395-3BB2-461A-8807-767231C07239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altLang="zh-TW" dirty="0" smtClean="0"/>
            <a:t>Video Repairing</a:t>
          </a:r>
          <a:endParaRPr lang="en-US" altLang="zh-TW" dirty="0"/>
        </a:p>
      </dgm:t>
    </dgm:pt>
    <dgm:pt modelId="{AC63065A-F5B3-4D25-A172-3490A1AC6275}" type="parTrans" cxnId="{AD67DFC0-801C-4172-9B96-870C8A9DFE6D}">
      <dgm:prSet/>
      <dgm:spPr/>
      <dgm:t>
        <a:bodyPr/>
        <a:lstStyle/>
        <a:p>
          <a:endParaRPr lang="en-US" altLang="zh-TW"/>
        </a:p>
      </dgm:t>
    </dgm:pt>
    <dgm:pt modelId="{028A49F2-660F-439A-BFA7-4FC0FA23C8C8}" type="sibTrans" cxnId="{AD67DFC0-801C-4172-9B96-870C8A9DFE6D}">
      <dgm:prSet/>
      <dgm:spPr/>
      <dgm:t>
        <a:bodyPr/>
        <a:lstStyle/>
        <a:p>
          <a:endParaRPr lang="en-US" altLang="zh-TW"/>
        </a:p>
      </dgm:t>
    </dgm:pt>
    <dgm:pt modelId="{E73BC162-EC82-41FF-A114-342207205078}" type="pres">
      <dgm:prSet presAssocID="{E15AA1E4-C9E1-4F9D-B681-9E236F56D76A}" presName="Name0" presStyleCnt="0">
        <dgm:presLayoutVars>
          <dgm:dir/>
          <dgm:animLvl val="lvl"/>
          <dgm:resizeHandles val="exact"/>
        </dgm:presLayoutVars>
      </dgm:prSet>
      <dgm:spPr/>
    </dgm:pt>
    <dgm:pt modelId="{D3BBBCA6-5F90-45FE-8C68-924B0CB3A8B1}" type="pres">
      <dgm:prSet presAssocID="{B9404637-2CE6-47FC-B3C7-A1AAD9C6838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 altLang="zh-TW"/>
        </a:p>
      </dgm:t>
    </dgm:pt>
    <dgm:pt modelId="{8AE47EFE-69E6-4083-9510-239E91F402C5}" type="pres">
      <dgm:prSet presAssocID="{9637CAE2-631A-4750-8E28-1DF3B6F09B48}" presName="parTxOnlySpace" presStyleCnt="0"/>
      <dgm:spPr/>
    </dgm:pt>
    <dgm:pt modelId="{832FB29C-E65C-47B8-9A68-30BF9184E929}" type="pres">
      <dgm:prSet presAssocID="{3FD6EAAB-BCAB-409A-AA60-CA0E77EC7ED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 altLang="zh-TW"/>
        </a:p>
      </dgm:t>
    </dgm:pt>
    <dgm:pt modelId="{334875FB-4A1B-411B-8E63-472E8A3C2FE4}" type="pres">
      <dgm:prSet presAssocID="{56945CB4-8B3B-4794-8B86-EE2C96DA3A12}" presName="parTxOnlySpace" presStyleCnt="0"/>
      <dgm:spPr/>
    </dgm:pt>
    <dgm:pt modelId="{72FF35DA-19EE-4DD4-B26C-2F65FAAB0E77}" type="pres">
      <dgm:prSet presAssocID="{0A885395-3BB2-461A-8807-767231C0723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 altLang="zh-TW"/>
        </a:p>
      </dgm:t>
    </dgm:pt>
  </dgm:ptLst>
  <dgm:cxnLst>
    <dgm:cxn modelId="{EF3A2E05-2A2D-4DC8-AAF6-BABD1FB5EDD9}" type="presOf" srcId="{E15AA1E4-C9E1-4F9D-B681-9E236F56D76A}" destId="{E73BC162-EC82-41FF-A114-342207205078}" srcOrd="0" destOrd="0" presId="urn:microsoft.com/office/officeart/2005/8/layout/chevron1"/>
    <dgm:cxn modelId="{B6FA5CAE-51A2-4EC4-A1F0-90EF4442E291}" type="presOf" srcId="{3FD6EAAB-BCAB-409A-AA60-CA0E77EC7EDE}" destId="{832FB29C-E65C-47B8-9A68-30BF9184E929}" srcOrd="0" destOrd="0" presId="urn:microsoft.com/office/officeart/2005/8/layout/chevron1"/>
    <dgm:cxn modelId="{90DD8560-72D3-4C36-B141-175B709D36D9}" srcId="{E15AA1E4-C9E1-4F9D-B681-9E236F56D76A}" destId="{3FD6EAAB-BCAB-409A-AA60-CA0E77EC7EDE}" srcOrd="1" destOrd="0" parTransId="{85A96AC1-E2B8-4BFA-820E-9328D4BB1F10}" sibTransId="{56945CB4-8B3B-4794-8B86-EE2C96DA3A12}"/>
    <dgm:cxn modelId="{AD67DFC0-801C-4172-9B96-870C8A9DFE6D}" srcId="{E15AA1E4-C9E1-4F9D-B681-9E236F56D76A}" destId="{0A885395-3BB2-461A-8807-767231C07239}" srcOrd="2" destOrd="0" parTransId="{AC63065A-F5B3-4D25-A172-3490A1AC6275}" sibTransId="{028A49F2-660F-439A-BFA7-4FC0FA23C8C8}"/>
    <dgm:cxn modelId="{39DF0124-4C0B-4A13-B41C-BF8B40DF23CB}" type="presOf" srcId="{B9404637-2CE6-47FC-B3C7-A1AAD9C6838A}" destId="{D3BBBCA6-5F90-45FE-8C68-924B0CB3A8B1}" srcOrd="0" destOrd="0" presId="urn:microsoft.com/office/officeart/2005/8/layout/chevron1"/>
    <dgm:cxn modelId="{131BD916-3329-4368-8DED-4634107301CC}" srcId="{E15AA1E4-C9E1-4F9D-B681-9E236F56D76A}" destId="{B9404637-2CE6-47FC-B3C7-A1AAD9C6838A}" srcOrd="0" destOrd="0" parTransId="{A76D9336-2843-46C3-9FAC-A58B9B34FFD1}" sibTransId="{9637CAE2-631A-4750-8E28-1DF3B6F09B48}"/>
    <dgm:cxn modelId="{74F3A242-6B5E-45B7-82CB-4A0D85D98BB9}" type="presOf" srcId="{0A885395-3BB2-461A-8807-767231C07239}" destId="{72FF35DA-19EE-4DD4-B26C-2F65FAAB0E77}" srcOrd="0" destOrd="0" presId="urn:microsoft.com/office/officeart/2005/8/layout/chevron1"/>
    <dgm:cxn modelId="{8C693666-A08A-4D22-8CB5-2B39761A40B6}" type="presParOf" srcId="{E73BC162-EC82-41FF-A114-342207205078}" destId="{D3BBBCA6-5F90-45FE-8C68-924B0CB3A8B1}" srcOrd="0" destOrd="0" presId="urn:microsoft.com/office/officeart/2005/8/layout/chevron1"/>
    <dgm:cxn modelId="{6F1898B3-7459-4DA4-ADA2-A19A16653B2E}" type="presParOf" srcId="{E73BC162-EC82-41FF-A114-342207205078}" destId="{8AE47EFE-69E6-4083-9510-239E91F402C5}" srcOrd="1" destOrd="0" presId="urn:microsoft.com/office/officeart/2005/8/layout/chevron1"/>
    <dgm:cxn modelId="{1851CB20-B9D1-48A6-B9F7-09A6568F46DC}" type="presParOf" srcId="{E73BC162-EC82-41FF-A114-342207205078}" destId="{832FB29C-E65C-47B8-9A68-30BF9184E929}" srcOrd="2" destOrd="0" presId="urn:microsoft.com/office/officeart/2005/8/layout/chevron1"/>
    <dgm:cxn modelId="{896CDAD8-946C-4783-A153-8A67DEFEEE3C}" type="presParOf" srcId="{E73BC162-EC82-41FF-A114-342207205078}" destId="{334875FB-4A1B-411B-8E63-472E8A3C2FE4}" srcOrd="3" destOrd="0" presId="urn:microsoft.com/office/officeart/2005/8/layout/chevron1"/>
    <dgm:cxn modelId="{BD04EE7E-A4CC-4CAD-8AD6-CF4BCF90DEBE}" type="presParOf" srcId="{E73BC162-EC82-41FF-A114-342207205078}" destId="{72FF35DA-19EE-4DD4-B26C-2F65FAAB0E7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15AA1E4-C9E1-4F9D-B681-9E236F56D76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9404637-2CE6-47FC-B3C7-A1AAD9C6838A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altLang="zh-TW" dirty="0" smtClean="0"/>
            <a:t>Establishing a Background Model</a:t>
          </a:r>
          <a:endParaRPr lang="en-US" altLang="zh-TW" dirty="0"/>
        </a:p>
      </dgm:t>
    </dgm:pt>
    <dgm:pt modelId="{A76D9336-2843-46C3-9FAC-A58B9B34FFD1}" type="parTrans" cxnId="{131BD916-3329-4368-8DED-4634107301CC}">
      <dgm:prSet/>
      <dgm:spPr/>
      <dgm:t>
        <a:bodyPr/>
        <a:lstStyle/>
        <a:p>
          <a:endParaRPr lang="en-US" altLang="zh-TW"/>
        </a:p>
      </dgm:t>
    </dgm:pt>
    <dgm:pt modelId="{9637CAE2-631A-4750-8E28-1DF3B6F09B48}" type="sibTrans" cxnId="{131BD916-3329-4368-8DED-4634107301CC}">
      <dgm:prSet/>
      <dgm:spPr/>
      <dgm:t>
        <a:bodyPr/>
        <a:lstStyle/>
        <a:p>
          <a:endParaRPr lang="en-US" altLang="zh-TW"/>
        </a:p>
      </dgm:t>
    </dgm:pt>
    <dgm:pt modelId="{3FD6EAAB-BCAB-409A-AA60-CA0E77EC7EDE}">
      <dgm:prSet phldrT="[Text]"/>
      <dgm:spPr>
        <a:solidFill>
          <a:schemeClr val="accent1"/>
        </a:solidFill>
      </dgm:spPr>
      <dgm:t>
        <a:bodyPr/>
        <a:lstStyle/>
        <a:p>
          <a:r>
            <a:rPr lang="en-US" altLang="zh-TW" dirty="0" smtClean="0"/>
            <a:t>Target Recognition</a:t>
          </a:r>
          <a:endParaRPr lang="en-US" altLang="zh-TW" dirty="0"/>
        </a:p>
      </dgm:t>
    </dgm:pt>
    <dgm:pt modelId="{85A96AC1-E2B8-4BFA-820E-9328D4BB1F10}" type="parTrans" cxnId="{90DD8560-72D3-4C36-B141-175B709D36D9}">
      <dgm:prSet/>
      <dgm:spPr/>
      <dgm:t>
        <a:bodyPr/>
        <a:lstStyle/>
        <a:p>
          <a:endParaRPr lang="en-US" altLang="zh-TW"/>
        </a:p>
      </dgm:t>
    </dgm:pt>
    <dgm:pt modelId="{56945CB4-8B3B-4794-8B86-EE2C96DA3A12}" type="sibTrans" cxnId="{90DD8560-72D3-4C36-B141-175B709D36D9}">
      <dgm:prSet/>
      <dgm:spPr/>
      <dgm:t>
        <a:bodyPr/>
        <a:lstStyle/>
        <a:p>
          <a:endParaRPr lang="en-US" altLang="zh-TW"/>
        </a:p>
      </dgm:t>
    </dgm:pt>
    <dgm:pt modelId="{0A885395-3BB2-461A-8807-767231C07239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altLang="zh-TW" dirty="0" smtClean="0"/>
            <a:t>Video Repairing</a:t>
          </a:r>
          <a:endParaRPr lang="en-US" altLang="zh-TW" dirty="0"/>
        </a:p>
      </dgm:t>
    </dgm:pt>
    <dgm:pt modelId="{AC63065A-F5B3-4D25-A172-3490A1AC6275}" type="parTrans" cxnId="{AD67DFC0-801C-4172-9B96-870C8A9DFE6D}">
      <dgm:prSet/>
      <dgm:spPr/>
      <dgm:t>
        <a:bodyPr/>
        <a:lstStyle/>
        <a:p>
          <a:endParaRPr lang="en-US" altLang="zh-TW"/>
        </a:p>
      </dgm:t>
    </dgm:pt>
    <dgm:pt modelId="{028A49F2-660F-439A-BFA7-4FC0FA23C8C8}" type="sibTrans" cxnId="{AD67DFC0-801C-4172-9B96-870C8A9DFE6D}">
      <dgm:prSet/>
      <dgm:spPr/>
      <dgm:t>
        <a:bodyPr/>
        <a:lstStyle/>
        <a:p>
          <a:endParaRPr lang="en-US" altLang="zh-TW"/>
        </a:p>
      </dgm:t>
    </dgm:pt>
    <dgm:pt modelId="{E73BC162-EC82-41FF-A114-342207205078}" type="pres">
      <dgm:prSet presAssocID="{E15AA1E4-C9E1-4F9D-B681-9E236F56D76A}" presName="Name0" presStyleCnt="0">
        <dgm:presLayoutVars>
          <dgm:dir/>
          <dgm:animLvl val="lvl"/>
          <dgm:resizeHandles val="exact"/>
        </dgm:presLayoutVars>
      </dgm:prSet>
      <dgm:spPr/>
    </dgm:pt>
    <dgm:pt modelId="{D3BBBCA6-5F90-45FE-8C68-924B0CB3A8B1}" type="pres">
      <dgm:prSet presAssocID="{B9404637-2CE6-47FC-B3C7-A1AAD9C6838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 altLang="zh-TW"/>
        </a:p>
      </dgm:t>
    </dgm:pt>
    <dgm:pt modelId="{8AE47EFE-69E6-4083-9510-239E91F402C5}" type="pres">
      <dgm:prSet presAssocID="{9637CAE2-631A-4750-8E28-1DF3B6F09B48}" presName="parTxOnlySpace" presStyleCnt="0"/>
      <dgm:spPr/>
    </dgm:pt>
    <dgm:pt modelId="{832FB29C-E65C-47B8-9A68-30BF9184E929}" type="pres">
      <dgm:prSet presAssocID="{3FD6EAAB-BCAB-409A-AA60-CA0E77EC7ED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 altLang="zh-TW"/>
        </a:p>
      </dgm:t>
    </dgm:pt>
    <dgm:pt modelId="{334875FB-4A1B-411B-8E63-472E8A3C2FE4}" type="pres">
      <dgm:prSet presAssocID="{56945CB4-8B3B-4794-8B86-EE2C96DA3A12}" presName="parTxOnlySpace" presStyleCnt="0"/>
      <dgm:spPr/>
    </dgm:pt>
    <dgm:pt modelId="{72FF35DA-19EE-4DD4-B26C-2F65FAAB0E77}" type="pres">
      <dgm:prSet presAssocID="{0A885395-3BB2-461A-8807-767231C0723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 altLang="zh-TW"/>
        </a:p>
      </dgm:t>
    </dgm:pt>
  </dgm:ptLst>
  <dgm:cxnLst>
    <dgm:cxn modelId="{EF3A2E05-2A2D-4DC8-AAF6-BABD1FB5EDD9}" type="presOf" srcId="{E15AA1E4-C9E1-4F9D-B681-9E236F56D76A}" destId="{E73BC162-EC82-41FF-A114-342207205078}" srcOrd="0" destOrd="0" presId="urn:microsoft.com/office/officeart/2005/8/layout/chevron1"/>
    <dgm:cxn modelId="{B6FA5CAE-51A2-4EC4-A1F0-90EF4442E291}" type="presOf" srcId="{3FD6EAAB-BCAB-409A-AA60-CA0E77EC7EDE}" destId="{832FB29C-E65C-47B8-9A68-30BF9184E929}" srcOrd="0" destOrd="0" presId="urn:microsoft.com/office/officeart/2005/8/layout/chevron1"/>
    <dgm:cxn modelId="{90DD8560-72D3-4C36-B141-175B709D36D9}" srcId="{E15AA1E4-C9E1-4F9D-B681-9E236F56D76A}" destId="{3FD6EAAB-BCAB-409A-AA60-CA0E77EC7EDE}" srcOrd="1" destOrd="0" parTransId="{85A96AC1-E2B8-4BFA-820E-9328D4BB1F10}" sibTransId="{56945CB4-8B3B-4794-8B86-EE2C96DA3A12}"/>
    <dgm:cxn modelId="{AD67DFC0-801C-4172-9B96-870C8A9DFE6D}" srcId="{E15AA1E4-C9E1-4F9D-B681-9E236F56D76A}" destId="{0A885395-3BB2-461A-8807-767231C07239}" srcOrd="2" destOrd="0" parTransId="{AC63065A-F5B3-4D25-A172-3490A1AC6275}" sibTransId="{028A49F2-660F-439A-BFA7-4FC0FA23C8C8}"/>
    <dgm:cxn modelId="{39DF0124-4C0B-4A13-B41C-BF8B40DF23CB}" type="presOf" srcId="{B9404637-2CE6-47FC-B3C7-A1AAD9C6838A}" destId="{D3BBBCA6-5F90-45FE-8C68-924B0CB3A8B1}" srcOrd="0" destOrd="0" presId="urn:microsoft.com/office/officeart/2005/8/layout/chevron1"/>
    <dgm:cxn modelId="{131BD916-3329-4368-8DED-4634107301CC}" srcId="{E15AA1E4-C9E1-4F9D-B681-9E236F56D76A}" destId="{B9404637-2CE6-47FC-B3C7-A1AAD9C6838A}" srcOrd="0" destOrd="0" parTransId="{A76D9336-2843-46C3-9FAC-A58B9B34FFD1}" sibTransId="{9637CAE2-631A-4750-8E28-1DF3B6F09B48}"/>
    <dgm:cxn modelId="{74F3A242-6B5E-45B7-82CB-4A0D85D98BB9}" type="presOf" srcId="{0A885395-3BB2-461A-8807-767231C07239}" destId="{72FF35DA-19EE-4DD4-B26C-2F65FAAB0E77}" srcOrd="0" destOrd="0" presId="urn:microsoft.com/office/officeart/2005/8/layout/chevron1"/>
    <dgm:cxn modelId="{8C693666-A08A-4D22-8CB5-2B39761A40B6}" type="presParOf" srcId="{E73BC162-EC82-41FF-A114-342207205078}" destId="{D3BBBCA6-5F90-45FE-8C68-924B0CB3A8B1}" srcOrd="0" destOrd="0" presId="urn:microsoft.com/office/officeart/2005/8/layout/chevron1"/>
    <dgm:cxn modelId="{6F1898B3-7459-4DA4-ADA2-A19A16653B2E}" type="presParOf" srcId="{E73BC162-EC82-41FF-A114-342207205078}" destId="{8AE47EFE-69E6-4083-9510-239E91F402C5}" srcOrd="1" destOrd="0" presId="urn:microsoft.com/office/officeart/2005/8/layout/chevron1"/>
    <dgm:cxn modelId="{1851CB20-B9D1-48A6-B9F7-09A6568F46DC}" type="presParOf" srcId="{E73BC162-EC82-41FF-A114-342207205078}" destId="{832FB29C-E65C-47B8-9A68-30BF9184E929}" srcOrd="2" destOrd="0" presId="urn:microsoft.com/office/officeart/2005/8/layout/chevron1"/>
    <dgm:cxn modelId="{896CDAD8-946C-4783-A153-8A67DEFEEE3C}" type="presParOf" srcId="{E73BC162-EC82-41FF-A114-342207205078}" destId="{334875FB-4A1B-411B-8E63-472E8A3C2FE4}" srcOrd="3" destOrd="0" presId="urn:microsoft.com/office/officeart/2005/8/layout/chevron1"/>
    <dgm:cxn modelId="{BD04EE7E-A4CC-4CAD-8AD6-CF4BCF90DEBE}" type="presParOf" srcId="{E73BC162-EC82-41FF-A114-342207205078}" destId="{72FF35DA-19EE-4DD4-B26C-2F65FAAB0E7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BBBCA6-5F90-45FE-8C68-924B0CB3A8B1}">
      <dsp:nvSpPr>
        <dsp:cNvPr id="0" name=""/>
        <dsp:cNvSpPr/>
      </dsp:nvSpPr>
      <dsp:spPr>
        <a:xfrm>
          <a:off x="3212" y="0"/>
          <a:ext cx="3913697" cy="8604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700" kern="1200" dirty="0" smtClean="0"/>
            <a:t>Establishing a Background Model</a:t>
          </a:r>
          <a:endParaRPr lang="en-US" altLang="zh-TW" sz="2700" kern="1200" dirty="0"/>
        </a:p>
      </dsp:txBody>
      <dsp:txXfrm>
        <a:off x="433452" y="0"/>
        <a:ext cx="3053217" cy="860480"/>
      </dsp:txXfrm>
    </dsp:sp>
    <dsp:sp modelId="{832FB29C-E65C-47B8-9A68-30BF9184E929}">
      <dsp:nvSpPr>
        <dsp:cNvPr id="0" name=""/>
        <dsp:cNvSpPr/>
      </dsp:nvSpPr>
      <dsp:spPr>
        <a:xfrm>
          <a:off x="3525540" y="0"/>
          <a:ext cx="3913697" cy="860480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700" kern="1200" dirty="0" smtClean="0"/>
            <a:t>Target Recognition</a:t>
          </a:r>
          <a:endParaRPr lang="en-US" altLang="zh-TW" sz="2700" kern="1200" dirty="0"/>
        </a:p>
      </dsp:txBody>
      <dsp:txXfrm>
        <a:off x="3955780" y="0"/>
        <a:ext cx="3053217" cy="860480"/>
      </dsp:txXfrm>
    </dsp:sp>
    <dsp:sp modelId="{72FF35DA-19EE-4DD4-B26C-2F65FAAB0E77}">
      <dsp:nvSpPr>
        <dsp:cNvPr id="0" name=""/>
        <dsp:cNvSpPr/>
      </dsp:nvSpPr>
      <dsp:spPr>
        <a:xfrm>
          <a:off x="7047868" y="0"/>
          <a:ext cx="3913697" cy="860480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700" kern="1200" dirty="0" smtClean="0"/>
            <a:t>Video Repairing</a:t>
          </a:r>
          <a:endParaRPr lang="en-US" altLang="zh-TW" sz="2700" kern="1200" dirty="0"/>
        </a:p>
      </dsp:txBody>
      <dsp:txXfrm>
        <a:off x="7478108" y="0"/>
        <a:ext cx="3053217" cy="8604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BBBCA6-5F90-45FE-8C68-924B0CB3A8B1}">
      <dsp:nvSpPr>
        <dsp:cNvPr id="0" name=""/>
        <dsp:cNvSpPr/>
      </dsp:nvSpPr>
      <dsp:spPr>
        <a:xfrm>
          <a:off x="3212" y="0"/>
          <a:ext cx="3913697" cy="860480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700" kern="1200" dirty="0" smtClean="0"/>
            <a:t>Establishing a Background Model</a:t>
          </a:r>
          <a:endParaRPr lang="en-US" altLang="zh-TW" sz="2700" kern="1200" dirty="0"/>
        </a:p>
      </dsp:txBody>
      <dsp:txXfrm>
        <a:off x="433452" y="0"/>
        <a:ext cx="3053217" cy="860480"/>
      </dsp:txXfrm>
    </dsp:sp>
    <dsp:sp modelId="{832FB29C-E65C-47B8-9A68-30BF9184E929}">
      <dsp:nvSpPr>
        <dsp:cNvPr id="0" name=""/>
        <dsp:cNvSpPr/>
      </dsp:nvSpPr>
      <dsp:spPr>
        <a:xfrm>
          <a:off x="3525540" y="0"/>
          <a:ext cx="3913697" cy="86048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700" kern="1200" dirty="0" smtClean="0"/>
            <a:t>Target Recognition</a:t>
          </a:r>
          <a:endParaRPr lang="en-US" altLang="zh-TW" sz="2700" kern="1200" dirty="0"/>
        </a:p>
      </dsp:txBody>
      <dsp:txXfrm>
        <a:off x="3955780" y="0"/>
        <a:ext cx="3053217" cy="860480"/>
      </dsp:txXfrm>
    </dsp:sp>
    <dsp:sp modelId="{72FF35DA-19EE-4DD4-B26C-2F65FAAB0E77}">
      <dsp:nvSpPr>
        <dsp:cNvPr id="0" name=""/>
        <dsp:cNvSpPr/>
      </dsp:nvSpPr>
      <dsp:spPr>
        <a:xfrm>
          <a:off x="7047868" y="0"/>
          <a:ext cx="3913697" cy="860480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700" kern="1200" dirty="0" smtClean="0"/>
            <a:t>Video Repairing</a:t>
          </a:r>
          <a:endParaRPr lang="en-US" altLang="zh-TW" sz="2700" kern="1200" dirty="0"/>
        </a:p>
      </dsp:txBody>
      <dsp:txXfrm>
        <a:off x="7478108" y="0"/>
        <a:ext cx="3053217" cy="8604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BBBCA6-5F90-45FE-8C68-924B0CB3A8B1}">
      <dsp:nvSpPr>
        <dsp:cNvPr id="0" name=""/>
        <dsp:cNvSpPr/>
      </dsp:nvSpPr>
      <dsp:spPr>
        <a:xfrm>
          <a:off x="3212" y="0"/>
          <a:ext cx="3913697" cy="860480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700" kern="1200" dirty="0" smtClean="0"/>
            <a:t>Establishing a Background Model</a:t>
          </a:r>
          <a:endParaRPr lang="en-US" altLang="zh-TW" sz="2700" kern="1200" dirty="0"/>
        </a:p>
      </dsp:txBody>
      <dsp:txXfrm>
        <a:off x="433452" y="0"/>
        <a:ext cx="3053217" cy="860480"/>
      </dsp:txXfrm>
    </dsp:sp>
    <dsp:sp modelId="{832FB29C-E65C-47B8-9A68-30BF9184E929}">
      <dsp:nvSpPr>
        <dsp:cNvPr id="0" name=""/>
        <dsp:cNvSpPr/>
      </dsp:nvSpPr>
      <dsp:spPr>
        <a:xfrm>
          <a:off x="3525540" y="0"/>
          <a:ext cx="3913697" cy="86048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700" kern="1200" dirty="0" smtClean="0"/>
            <a:t>Target Recognition</a:t>
          </a:r>
          <a:endParaRPr lang="en-US" altLang="zh-TW" sz="2700" kern="1200" dirty="0"/>
        </a:p>
      </dsp:txBody>
      <dsp:txXfrm>
        <a:off x="3955780" y="0"/>
        <a:ext cx="3053217" cy="860480"/>
      </dsp:txXfrm>
    </dsp:sp>
    <dsp:sp modelId="{72FF35DA-19EE-4DD4-B26C-2F65FAAB0E77}">
      <dsp:nvSpPr>
        <dsp:cNvPr id="0" name=""/>
        <dsp:cNvSpPr/>
      </dsp:nvSpPr>
      <dsp:spPr>
        <a:xfrm>
          <a:off x="7047868" y="0"/>
          <a:ext cx="3913697" cy="860480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700" kern="1200" dirty="0" smtClean="0"/>
            <a:t>Video Repairing</a:t>
          </a:r>
          <a:endParaRPr lang="en-US" altLang="zh-TW" sz="2700" kern="1200" dirty="0"/>
        </a:p>
      </dsp:txBody>
      <dsp:txXfrm>
        <a:off x="7478108" y="0"/>
        <a:ext cx="3053217" cy="8604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BBBCA6-5F90-45FE-8C68-924B0CB3A8B1}">
      <dsp:nvSpPr>
        <dsp:cNvPr id="0" name=""/>
        <dsp:cNvSpPr/>
      </dsp:nvSpPr>
      <dsp:spPr>
        <a:xfrm>
          <a:off x="3212" y="0"/>
          <a:ext cx="3913697" cy="860480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700" kern="1200" dirty="0" smtClean="0"/>
            <a:t>Establishing a Background Model</a:t>
          </a:r>
          <a:endParaRPr lang="en-US" altLang="zh-TW" sz="2700" kern="1200" dirty="0"/>
        </a:p>
      </dsp:txBody>
      <dsp:txXfrm>
        <a:off x="433452" y="0"/>
        <a:ext cx="3053217" cy="860480"/>
      </dsp:txXfrm>
    </dsp:sp>
    <dsp:sp modelId="{832FB29C-E65C-47B8-9A68-30BF9184E929}">
      <dsp:nvSpPr>
        <dsp:cNvPr id="0" name=""/>
        <dsp:cNvSpPr/>
      </dsp:nvSpPr>
      <dsp:spPr>
        <a:xfrm>
          <a:off x="3525540" y="0"/>
          <a:ext cx="3913697" cy="86048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700" kern="1200" dirty="0" smtClean="0"/>
            <a:t>Target Recognition</a:t>
          </a:r>
          <a:endParaRPr lang="en-US" altLang="zh-TW" sz="2700" kern="1200" dirty="0"/>
        </a:p>
      </dsp:txBody>
      <dsp:txXfrm>
        <a:off x="3955780" y="0"/>
        <a:ext cx="3053217" cy="860480"/>
      </dsp:txXfrm>
    </dsp:sp>
    <dsp:sp modelId="{72FF35DA-19EE-4DD4-B26C-2F65FAAB0E77}">
      <dsp:nvSpPr>
        <dsp:cNvPr id="0" name=""/>
        <dsp:cNvSpPr/>
      </dsp:nvSpPr>
      <dsp:spPr>
        <a:xfrm>
          <a:off x="7047868" y="0"/>
          <a:ext cx="3913697" cy="860480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700" kern="1200" dirty="0" smtClean="0"/>
            <a:t>Video Repairing</a:t>
          </a:r>
          <a:endParaRPr lang="en-US" altLang="zh-TW" sz="2700" kern="1200" dirty="0"/>
        </a:p>
      </dsp:txBody>
      <dsp:txXfrm>
        <a:off x="7478108" y="0"/>
        <a:ext cx="3053217" cy="860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6/10/2018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6/10/2018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Frame after removal</a:t>
            </a:r>
            <a:r>
              <a:rPr lang="en-US" altLang="zh-TW" baseline="0" dirty="0" smtClean="0"/>
              <a:t> of specified object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0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 smtClean="0"/>
              <a:t>Click to edit Master subtitle style</a:t>
            </a:r>
            <a:endParaRPr lang="en-US"/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6/10/2018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6/10/2018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6/10/2018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6/10/2018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6/10/2018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6/10/2018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6/10/2018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6/10/2018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6/10/2018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Video </a:t>
            </a:r>
            <a:r>
              <a:rPr lang="en-US" altLang="zh-TW" dirty="0" err="1" smtClean="0"/>
              <a:t>Inpainting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B04902040 </a:t>
            </a:r>
            <a:r>
              <a:rPr lang="zh-TW" altLang="en-US" dirty="0" smtClean="0"/>
              <a:t>王郁婷    </a:t>
            </a:r>
            <a:r>
              <a:rPr lang="en-US" altLang="zh-TW" dirty="0" smtClean="0"/>
              <a:t>B04902103 </a:t>
            </a:r>
            <a:r>
              <a:rPr lang="zh-TW" altLang="en-US" dirty="0" smtClean="0"/>
              <a:t>蔡昀達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544" y="3688160"/>
            <a:ext cx="9855926" cy="243038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787" y="-16763"/>
            <a:ext cx="4557440" cy="370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0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846186849"/>
              </p:ext>
            </p:extLst>
          </p:nvPr>
        </p:nvGraphicFramePr>
        <p:xfrm>
          <a:off x="613610" y="591331"/>
          <a:ext cx="10964779" cy="86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295400" y="2646947"/>
            <a:ext cx="9601200" cy="3144253"/>
          </a:xfrm>
        </p:spPr>
        <p:txBody>
          <a:bodyPr/>
          <a:lstStyle/>
          <a:p>
            <a:r>
              <a:rPr lang="en-US" altLang="zh-TW" dirty="0"/>
              <a:t>specify a bounding box around an object for removal in the first frame the object appeared</a:t>
            </a:r>
            <a:endParaRPr lang="zh-TW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95399" y="1892968"/>
            <a:ext cx="9601200" cy="595481"/>
          </a:xfrm>
        </p:spPr>
        <p:txBody>
          <a:bodyPr>
            <a:normAutofit/>
          </a:bodyPr>
          <a:lstStyle/>
          <a:p>
            <a:r>
              <a:rPr lang="en-US" altLang="zh-TW" sz="2800" b="0" dirty="0" smtClean="0"/>
              <a:t>Specify Removed Object</a:t>
            </a:r>
            <a:endParaRPr lang="en-US" sz="2800" b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9747" y="3501835"/>
            <a:ext cx="3216852" cy="22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9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613610" y="591331"/>
          <a:ext cx="10964779" cy="86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295400" y="2646947"/>
            <a:ext cx="9601200" cy="3144253"/>
          </a:xfrm>
        </p:spPr>
        <p:txBody>
          <a:bodyPr/>
          <a:lstStyle/>
          <a:p>
            <a:r>
              <a:rPr lang="en-US" altLang="zh-TW" dirty="0"/>
              <a:t>use the three-step search (TSS) for object tracking</a:t>
            </a:r>
            <a:endParaRPr lang="zh-TW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95399" y="1892968"/>
            <a:ext cx="9601200" cy="595481"/>
          </a:xfrm>
        </p:spPr>
        <p:txBody>
          <a:bodyPr>
            <a:normAutofit/>
          </a:bodyPr>
          <a:lstStyle/>
          <a:p>
            <a:r>
              <a:rPr lang="en-US" altLang="zh-TW" sz="2800" b="0" dirty="0" smtClean="0"/>
              <a:t>Object Tracking</a:t>
            </a:r>
            <a:endParaRPr lang="en-US" sz="2800" b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1840" y="3125841"/>
            <a:ext cx="3519056" cy="272464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6394" y="3202533"/>
            <a:ext cx="55911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87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8582" t="4805" r="4764" b="7923"/>
          <a:stretch/>
        </p:blipFill>
        <p:spPr>
          <a:xfrm>
            <a:off x="679269" y="548640"/>
            <a:ext cx="3161212" cy="256032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8961" t="4502" r="4356" b="8052"/>
          <a:stretch/>
        </p:blipFill>
        <p:spPr>
          <a:xfrm>
            <a:off x="4343086" y="1841500"/>
            <a:ext cx="3365814" cy="27305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l="8712" t="3864" r="4603" b="8256"/>
          <a:stretch/>
        </p:blipFill>
        <p:spPr>
          <a:xfrm>
            <a:off x="8211505" y="3108960"/>
            <a:ext cx="3336770" cy="272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0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613610" y="591331"/>
          <a:ext cx="10964779" cy="86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295400" y="2646947"/>
            <a:ext cx="9601200" cy="3144253"/>
          </a:xfrm>
        </p:spPr>
        <p:txBody>
          <a:bodyPr/>
          <a:lstStyle/>
          <a:p>
            <a:r>
              <a:rPr lang="en-US" altLang="zh-TW" dirty="0"/>
              <a:t>take the absolute to the difference between dynamic background model denoted as </a:t>
            </a:r>
            <a:r>
              <a:rPr lang="en-US" altLang="zh-TW" dirty="0" err="1" smtClean="0"/>
              <a:t>BG</a:t>
            </a:r>
            <a:r>
              <a:rPr lang="en-US" altLang="zh-TW" sz="1600" dirty="0" err="1" smtClean="0"/>
              <a:t>t</a:t>
            </a:r>
            <a:r>
              <a:rPr lang="en-US" altLang="zh-TW" dirty="0" smtClean="0"/>
              <a:t> and the </a:t>
            </a:r>
            <a:r>
              <a:rPr lang="en-US" altLang="zh-TW" dirty="0"/>
              <a:t>frame </a:t>
            </a:r>
            <a:r>
              <a:rPr lang="en-US" altLang="zh-TW" dirty="0" smtClean="0"/>
              <a:t>I</a:t>
            </a:r>
            <a:r>
              <a:rPr lang="en-US" altLang="zh-TW" sz="1600" dirty="0" smtClean="0"/>
              <a:t>t</a:t>
            </a:r>
            <a:endParaRPr lang="en-US" altLang="zh-TW" dirty="0"/>
          </a:p>
          <a:p>
            <a:r>
              <a:rPr lang="en-US" altLang="zh-TW" dirty="0" smtClean="0"/>
              <a:t>then </a:t>
            </a:r>
            <a:r>
              <a:rPr lang="en-US" altLang="zh-TW" dirty="0"/>
              <a:t>use a threshold to determine a pixel in the frame is belong to foreground or background</a:t>
            </a:r>
            <a:endParaRPr lang="en-US" altLang="zh-TW" dirty="0" smtClean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95399" y="1892968"/>
            <a:ext cx="9601200" cy="595481"/>
          </a:xfrm>
        </p:spPr>
        <p:txBody>
          <a:bodyPr>
            <a:normAutofit/>
          </a:bodyPr>
          <a:lstStyle/>
          <a:p>
            <a:r>
              <a:rPr lang="en-US" altLang="zh-TW" sz="2800" b="0" dirty="0" smtClean="0"/>
              <a:t>Background Subtraction</a:t>
            </a:r>
            <a:endParaRPr lang="en-US" sz="2800" b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050" y="4219073"/>
            <a:ext cx="3946235" cy="12895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6498" y="4067175"/>
            <a:ext cx="203835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0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452" y="1855833"/>
            <a:ext cx="3600450" cy="29337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875" y="1855833"/>
            <a:ext cx="360045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65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421" y="233862"/>
            <a:ext cx="3670299" cy="29337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61092" t="7043" r="13176" b="7025"/>
          <a:stretch/>
        </p:blipFill>
        <p:spPr>
          <a:xfrm>
            <a:off x="2111421" y="3167562"/>
            <a:ext cx="3670299" cy="302259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474" y="3212011"/>
            <a:ext cx="3648075" cy="29337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8474" y="278311"/>
            <a:ext cx="3648075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58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1000" r="1170"/>
          <a:stretch/>
        </p:blipFill>
        <p:spPr>
          <a:xfrm>
            <a:off x="483734" y="3289299"/>
            <a:ext cx="3313566" cy="271575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955" y="3424151"/>
            <a:ext cx="2688772" cy="219990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r="1297"/>
          <a:stretch/>
        </p:blipFill>
        <p:spPr>
          <a:xfrm>
            <a:off x="8476295" y="3261855"/>
            <a:ext cx="3309305" cy="27432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5166" y="185601"/>
            <a:ext cx="3600450" cy="29337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6610" y="185601"/>
            <a:ext cx="3648075" cy="29337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097" y="185601"/>
            <a:ext cx="3648075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41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402" y="2166801"/>
            <a:ext cx="3648075" cy="29337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621" y="2166801"/>
            <a:ext cx="3648075" cy="29337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40" y="2166801"/>
            <a:ext cx="3648075" cy="29337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658983" y="3213463"/>
            <a:ext cx="744583" cy="5617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1744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35400" y="2294553"/>
            <a:ext cx="4394200" cy="1142385"/>
          </a:xfrm>
        </p:spPr>
        <p:txBody>
          <a:bodyPr/>
          <a:lstStyle/>
          <a:p>
            <a:pPr algn="ctr"/>
            <a:r>
              <a:rPr lang="en-US" altLang="zh-TW" dirty="0" smtClean="0"/>
              <a:t>Experimental results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470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Problem Definition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To remove unwanted text or object in a video</a:t>
            </a:r>
          </a:p>
          <a:p>
            <a:r>
              <a:rPr lang="en-US" altLang="zh-TW" dirty="0" smtClean="0"/>
              <a:t>The goal is to make it look like the text / object never exists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0208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Discussions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盡量縮小</a:t>
            </a:r>
            <a:r>
              <a:rPr lang="en-US" altLang="zh-TW" dirty="0" err="1" smtClean="0"/>
              <a:t>inpainting</a:t>
            </a:r>
            <a:r>
              <a:rPr lang="zh-TW" altLang="en-US" dirty="0" smtClean="0"/>
              <a:t>的區域大小</a:t>
            </a:r>
            <a:endParaRPr lang="en-US" altLang="zh-TW" dirty="0" smtClean="0"/>
          </a:p>
          <a:p>
            <a:r>
              <a:rPr lang="zh-TW" altLang="en-US" dirty="0" smtClean="0"/>
              <a:t>  </a:t>
            </a:r>
            <a:r>
              <a:rPr lang="en-US" altLang="zh-TW" dirty="0" smtClean="0"/>
              <a:t>--  </a:t>
            </a:r>
            <a:r>
              <a:rPr lang="zh-TW" altLang="en-US" dirty="0" smtClean="0"/>
              <a:t>要找到方法能夠準確的區分前景和背景</a:t>
            </a:r>
            <a:endParaRPr lang="en-US" altLang="zh-TW" dirty="0" smtClean="0"/>
          </a:p>
          <a:p>
            <a:r>
              <a:rPr lang="en-US" altLang="zh-TW" dirty="0" smtClean="0"/>
              <a:t>Exemplar-Based</a:t>
            </a:r>
            <a:r>
              <a:rPr lang="zh-TW" altLang="en-US" dirty="0" smtClean="0"/>
              <a:t> 很花</a:t>
            </a:r>
            <a:r>
              <a:rPr lang="zh-TW" altLang="en-US" dirty="0"/>
              <a:t>時間</a:t>
            </a:r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3487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A. </a:t>
            </a:r>
            <a:r>
              <a:rPr lang="en-US" altLang="zh-TW" dirty="0" err="1"/>
              <a:t>Criminisi</a:t>
            </a:r>
            <a:r>
              <a:rPr lang="en-US" altLang="zh-TW" dirty="0"/>
              <a:t>, P. Perez, and K. Toyama (2004), "Region filling and object removal by exemplar-based image </a:t>
            </a:r>
            <a:r>
              <a:rPr lang="en-US" altLang="zh-TW" dirty="0" err="1"/>
              <a:t>inpainting</a:t>
            </a:r>
            <a:r>
              <a:rPr lang="en-US" altLang="zh-TW" dirty="0"/>
              <a:t>," IEEE Transactions on Image Processing, Vol. 13, No. 9, pp. </a:t>
            </a:r>
            <a:r>
              <a:rPr lang="en-US" altLang="zh-TW" dirty="0" smtClean="0"/>
              <a:t>1200-1212</a:t>
            </a:r>
          </a:p>
          <a:p>
            <a:r>
              <a:rPr lang="en-US" altLang="zh-TW" dirty="0" err="1" smtClean="0">
                <a:solidFill>
                  <a:schemeClr val="bg2">
                    <a:lumMod val="25000"/>
                  </a:schemeClr>
                </a:solidFill>
              </a:rPr>
              <a:t>Kuo</a:t>
            </a:r>
            <a:r>
              <a:rPr lang="en-US" altLang="zh-TW" dirty="0" smtClean="0">
                <a:solidFill>
                  <a:schemeClr val="bg2">
                    <a:lumMod val="25000"/>
                  </a:schemeClr>
                </a:solidFill>
              </a:rPr>
              <a:t>-Lung Huang, Shih-</a:t>
            </a:r>
            <a:r>
              <a:rPr lang="en-US" altLang="zh-TW" dirty="0" err="1" smtClean="0">
                <a:solidFill>
                  <a:schemeClr val="bg2">
                    <a:lumMod val="25000"/>
                  </a:schemeClr>
                </a:solidFill>
              </a:rPr>
              <a:t>che</a:t>
            </a:r>
            <a:r>
              <a:rPr lang="en-US" altLang="zh-TW" dirty="0" smtClean="0">
                <a:solidFill>
                  <a:schemeClr val="bg2">
                    <a:lumMod val="25000"/>
                  </a:schemeClr>
                </a:solidFill>
              </a:rPr>
              <a:t> Lai (2017), </a:t>
            </a:r>
            <a:r>
              <a:rPr lang="en-US" altLang="zh-TW" dirty="0" smtClean="0"/>
              <a:t>“</a:t>
            </a:r>
            <a:r>
              <a:rPr lang="en-US" altLang="zh-TW" dirty="0" smtClean="0">
                <a:solidFill>
                  <a:schemeClr val="bg2">
                    <a:lumMod val="25000"/>
                  </a:schemeClr>
                </a:solidFill>
              </a:rPr>
              <a:t>Exemplar-based video </a:t>
            </a:r>
            <a:r>
              <a:rPr lang="en-US" altLang="zh-TW" dirty="0" err="1" smtClean="0">
                <a:solidFill>
                  <a:schemeClr val="bg2">
                    <a:lumMod val="25000"/>
                  </a:schemeClr>
                </a:solidFill>
              </a:rPr>
              <a:t>inpainting</a:t>
            </a:r>
            <a:r>
              <a:rPr lang="en-US" altLang="zh-TW" dirty="0" smtClean="0">
                <a:solidFill>
                  <a:schemeClr val="bg2">
                    <a:lumMod val="25000"/>
                  </a:schemeClr>
                </a:solidFill>
              </a:rPr>
              <a:t> approach using temporal relationship of consecutive frames</a:t>
            </a:r>
            <a:r>
              <a:rPr lang="en-US" altLang="zh-TW" dirty="0" smtClean="0"/>
              <a:t>,” IEEE 8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International Conference on Awareness Science and Technology (</a:t>
            </a:r>
            <a:r>
              <a:rPr lang="en-US" altLang="zh-TW" dirty="0" err="1" smtClean="0"/>
              <a:t>iCAST</a:t>
            </a:r>
            <a:r>
              <a:rPr lang="en-US" altLang="zh-TW" dirty="0" smtClean="0"/>
              <a:t>)</a:t>
            </a:r>
            <a:endParaRPr lang="zh-TW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73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Challenge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Large object </a:t>
            </a:r>
            <a:r>
              <a:rPr lang="en-US" altLang="zh-TW" dirty="0" err="1"/>
              <a:t>inpainting</a:t>
            </a:r>
            <a:endParaRPr lang="en-US" altLang="zh-TW" dirty="0"/>
          </a:p>
          <a:p>
            <a:r>
              <a:rPr lang="en-US" altLang="zh-TW" dirty="0"/>
              <a:t>Texture &amp; structure restoration</a:t>
            </a:r>
          </a:p>
          <a:p>
            <a:r>
              <a:rPr lang="en-US" altLang="zh-TW" dirty="0"/>
              <a:t>Motion consistency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1140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Region Filling and Object Removal by Exemplar-Based Image </a:t>
            </a:r>
            <a:r>
              <a:rPr lang="en-US" altLang="zh-TW" dirty="0" err="1"/>
              <a:t>Inpainting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A. </a:t>
            </a:r>
            <a:r>
              <a:rPr lang="en-US" altLang="zh-TW" dirty="0" err="1"/>
              <a:t>Criminisi</a:t>
            </a:r>
            <a:r>
              <a:rPr lang="en-US" altLang="zh-TW" dirty="0"/>
              <a:t>, P. Perez, and K. Toyama</a:t>
            </a:r>
            <a:endParaRPr lang="en-US" altLang="zh-TW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zh-TW" dirty="0" smtClean="0">
                <a:solidFill>
                  <a:schemeClr val="bg2">
                    <a:lumMod val="25000"/>
                  </a:schemeClr>
                </a:solidFill>
              </a:rPr>
              <a:t>IEEE 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Transactions on Image Processing, vol. 13, no. 9, 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</a:rPr>
              <a:t>sep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 2004</a:t>
            </a:r>
            <a:endParaRPr lang="zh-TW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449" y="4334886"/>
            <a:ext cx="3020501" cy="14563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127" y="4324632"/>
            <a:ext cx="2246003" cy="14665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0085" y="4334886"/>
            <a:ext cx="2399840" cy="145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83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Exemplar-Based Video </a:t>
            </a:r>
            <a:r>
              <a:rPr lang="en-US" altLang="zh-TW" dirty="0" err="1"/>
              <a:t>Inpainting</a:t>
            </a:r>
            <a:r>
              <a:rPr lang="en-US" altLang="zh-TW" dirty="0"/>
              <a:t> Approach Using</a:t>
            </a:r>
            <a:br>
              <a:rPr lang="en-US" altLang="zh-TW" dirty="0"/>
            </a:br>
            <a:r>
              <a:rPr lang="en-US" altLang="zh-TW" dirty="0"/>
              <a:t>Temporal Relationship of Consecutive Frames 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Kuo</a:t>
            </a:r>
            <a:r>
              <a:rPr lang="en-US" altLang="zh-TW" dirty="0"/>
              <a:t>-Lung Hung  , </a:t>
            </a:r>
            <a:r>
              <a:rPr lang="en-US" altLang="zh-TW" dirty="0" smtClean="0"/>
              <a:t> Shih-</a:t>
            </a:r>
            <a:r>
              <a:rPr lang="en-US" altLang="zh-TW" dirty="0" err="1" smtClean="0"/>
              <a:t>che</a:t>
            </a:r>
            <a:r>
              <a:rPr lang="en-US" altLang="zh-TW" dirty="0" smtClean="0"/>
              <a:t> </a:t>
            </a:r>
            <a:r>
              <a:rPr lang="en-US" altLang="zh-TW" dirty="0"/>
              <a:t>Lai </a:t>
            </a:r>
            <a:endParaRPr lang="en-US" altLang="zh-TW" dirty="0" smtClean="0"/>
          </a:p>
          <a:p>
            <a:r>
              <a:rPr lang="en-US" altLang="zh-TW" dirty="0"/>
              <a:t>2017 IEEE 8th International Conference on Awareness Science and Technology (</a:t>
            </a:r>
            <a:r>
              <a:rPr lang="en-US" altLang="zh-TW" dirty="0" err="1"/>
              <a:t>iCAST</a:t>
            </a:r>
            <a:r>
              <a:rPr lang="en-US" altLang="zh-TW" dirty="0"/>
              <a:t> 2017</a:t>
            </a:r>
            <a:r>
              <a:rPr lang="en-US" altLang="zh-TW" dirty="0" smtClean="0"/>
              <a:t>)</a:t>
            </a:r>
            <a:endParaRPr lang="zh-TW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63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5090" t="22405" r="52961" b="10124"/>
          <a:stretch/>
        </p:blipFill>
        <p:spPr>
          <a:xfrm>
            <a:off x="5733717" y="525963"/>
            <a:ext cx="4347416" cy="51643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832811" y="1604099"/>
            <a:ext cx="3372853" cy="394783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System </a:t>
            </a:r>
          </a:p>
          <a:p>
            <a:r>
              <a:rPr lang="en-US" altLang="zh-TW" dirty="0" smtClean="0"/>
              <a:t>Architecture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74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613610" y="591331"/>
          <a:ext cx="10964779" cy="86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295400" y="2646947"/>
            <a:ext cx="9601200" cy="3144253"/>
          </a:xfrm>
        </p:spPr>
        <p:txBody>
          <a:bodyPr/>
          <a:lstStyle/>
          <a:p>
            <a:r>
              <a:rPr lang="en-US" altLang="zh-TW" dirty="0"/>
              <a:t>using affine transformation and median filter </a:t>
            </a:r>
            <a:r>
              <a:rPr lang="en-US" altLang="zh-TW" dirty="0" smtClean="0"/>
              <a:t>method</a:t>
            </a:r>
            <a:endParaRPr lang="zh-TW" alt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295399" y="1892968"/>
            <a:ext cx="9601200" cy="595481"/>
          </a:xfrm>
        </p:spPr>
        <p:txBody>
          <a:bodyPr>
            <a:normAutofit/>
          </a:bodyPr>
          <a:lstStyle/>
          <a:p>
            <a:r>
              <a:rPr lang="en-US" altLang="zh-TW" sz="2800" b="0" dirty="0" smtClean="0"/>
              <a:t>Background Stitching</a:t>
            </a:r>
            <a:endParaRPr lang="en-US" sz="2800" b="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0638" y="2988658"/>
            <a:ext cx="5092989" cy="29610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4937" y="3683585"/>
            <a:ext cx="3983452" cy="226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0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466692"/>
            <a:ext cx="8382000" cy="20669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019583"/>
            <a:ext cx="83820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93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305" y="3111234"/>
            <a:ext cx="12207305" cy="301021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-39" t="-606" r="-222" b="-92"/>
          <a:stretch/>
        </p:blipFill>
        <p:spPr>
          <a:xfrm>
            <a:off x="4259547" y="157020"/>
            <a:ext cx="3657600" cy="295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4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44444E-6 L 0.27474 0.426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37" y="2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1419</TotalTime>
  <Words>323</Words>
  <Application>Microsoft Office PowerPoint</Application>
  <PresentationFormat>寬螢幕</PresentationFormat>
  <Paragraphs>48</Paragraphs>
  <Slides>21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4" baseType="lpstr">
      <vt:lpstr>微軟正黑體</vt:lpstr>
      <vt:lpstr>Arial</vt:lpstr>
      <vt:lpstr>Diamond Grid 16x9</vt:lpstr>
      <vt:lpstr>Video Inpainting</vt:lpstr>
      <vt:lpstr>Problem Definition</vt:lpstr>
      <vt:lpstr>Challenge</vt:lpstr>
      <vt:lpstr>Region Filling and Object Removal by Exemplar-Based Image Inpainting</vt:lpstr>
      <vt:lpstr>Exemplar-Based Video Inpainting Approach Using Temporal Relationship of Consecutive Frames </vt:lpstr>
      <vt:lpstr>PowerPoint 簡報</vt:lpstr>
      <vt:lpstr>Background Stitching</vt:lpstr>
      <vt:lpstr>PowerPoint 簡報</vt:lpstr>
      <vt:lpstr>PowerPoint 簡報</vt:lpstr>
      <vt:lpstr>PowerPoint 簡報</vt:lpstr>
      <vt:lpstr>Specify Removed Object</vt:lpstr>
      <vt:lpstr>Object Tracking</vt:lpstr>
      <vt:lpstr>PowerPoint 簡報</vt:lpstr>
      <vt:lpstr>Background Subtraction</vt:lpstr>
      <vt:lpstr>PowerPoint 簡報</vt:lpstr>
      <vt:lpstr>PowerPoint 簡報</vt:lpstr>
      <vt:lpstr>PowerPoint 簡報</vt:lpstr>
      <vt:lpstr>PowerPoint 簡報</vt:lpstr>
      <vt:lpstr>Experimental results</vt:lpstr>
      <vt:lpstr>Discussions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Inpainting</dc:title>
  <dc:creator>Irene Wang</dc:creator>
  <cp:lastModifiedBy>admin1114</cp:lastModifiedBy>
  <cp:revision>59</cp:revision>
  <dcterms:created xsi:type="dcterms:W3CDTF">2018-05-02T13:52:30Z</dcterms:created>
  <dcterms:modified xsi:type="dcterms:W3CDTF">2018-06-10T15:55:26Z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